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88" r:id="rId13"/>
    <p:sldId id="27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10.11.2017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10.11.2017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08823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3816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5491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04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1386</Words>
  <Application>Microsoft Office PowerPoint</Application>
  <PresentationFormat>Экран (4:3)</PresentationFormat>
  <Paragraphs>230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107</cp:revision>
  <dcterms:created xsi:type="dcterms:W3CDTF">2017-08-03T13:00:25Z</dcterms:created>
  <dcterms:modified xsi:type="dcterms:W3CDTF">2017-11-10T07:12:48Z</dcterms:modified>
</cp:coreProperties>
</file>